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4"/>
  </p:notesMasterIdLst>
  <p:sldIdLst>
    <p:sldId id="259" r:id="rId2"/>
    <p:sldId id="256" r:id="rId3"/>
    <p:sldId id="279" r:id="rId4"/>
    <p:sldId id="269" r:id="rId5"/>
    <p:sldId id="270" r:id="rId6"/>
    <p:sldId id="265" r:id="rId7"/>
    <p:sldId id="272" r:id="rId8"/>
    <p:sldId id="280" r:id="rId9"/>
    <p:sldId id="274" r:id="rId10"/>
    <p:sldId id="275" r:id="rId11"/>
    <p:sldId id="282" r:id="rId12"/>
    <p:sldId id="264" r:id="rId13"/>
    <p:sldId id="276" r:id="rId14"/>
    <p:sldId id="281" r:id="rId15"/>
    <p:sldId id="277" r:id="rId16"/>
    <p:sldId id="278" r:id="rId17"/>
    <p:sldId id="284" r:id="rId18"/>
    <p:sldId id="285" r:id="rId19"/>
    <p:sldId id="286" r:id="rId20"/>
    <p:sldId id="287" r:id="rId21"/>
    <p:sldId id="288" r:id="rId22"/>
    <p:sldId id="289" r:id="rId23"/>
  </p:sldIdLst>
  <p:sldSz cx="9906000" cy="6858000" type="A4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435885" cy="356632"/>
          </a:xfrm>
          <a:prstGeom prst="rect">
            <a:avLst/>
          </a:prstGeom>
        </p:spPr>
        <p:txBody>
          <a:bodyPr vert="horz" lIns="95483" tIns="47741" rIns="95483" bIns="4774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6318" y="2"/>
            <a:ext cx="4435882" cy="356632"/>
          </a:xfrm>
          <a:prstGeom prst="rect">
            <a:avLst/>
          </a:prstGeom>
        </p:spPr>
        <p:txBody>
          <a:bodyPr vert="horz" lIns="95483" tIns="47741" rIns="95483" bIns="47741" rtlCol="0"/>
          <a:lstStyle>
            <a:lvl1pPr algn="r">
              <a:defRPr sz="1300"/>
            </a:lvl1pPr>
          </a:lstStyle>
          <a:p>
            <a:fld id="{EC61EAB3-99D6-4BB1-A2F5-988998D008A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86138" y="887413"/>
            <a:ext cx="3462337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83" tIns="47741" rIns="95483" bIns="4774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2741" y="3418868"/>
            <a:ext cx="8189138" cy="2797046"/>
          </a:xfrm>
          <a:prstGeom prst="rect">
            <a:avLst/>
          </a:prstGeom>
        </p:spPr>
        <p:txBody>
          <a:bodyPr vert="horz" lIns="95483" tIns="47741" rIns="95483" bIns="4774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7433"/>
            <a:ext cx="4435885" cy="356632"/>
          </a:xfrm>
          <a:prstGeom prst="rect">
            <a:avLst/>
          </a:prstGeom>
        </p:spPr>
        <p:txBody>
          <a:bodyPr vert="horz" lIns="95483" tIns="47741" rIns="95483" bIns="4774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6318" y="6747433"/>
            <a:ext cx="4435882" cy="356632"/>
          </a:xfrm>
          <a:prstGeom prst="rect">
            <a:avLst/>
          </a:prstGeom>
        </p:spPr>
        <p:txBody>
          <a:bodyPr vert="horz" lIns="95483" tIns="47741" rIns="95483" bIns="47741" rtlCol="0" anchor="b"/>
          <a:lstStyle>
            <a:lvl1pPr algn="r">
              <a:defRPr sz="1300"/>
            </a:lvl1pPr>
          </a:lstStyle>
          <a:p>
            <a:fld id="{3582A6BB-A034-449B-8CF7-28F7623DA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89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89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49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1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839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638A1-836E-FB1E-0472-688F8F03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96ECC-F421-12F4-5ADA-53C37F231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23302-D49C-C5B6-EA54-A61A57A75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6DA3C2-4ECA-8ABF-4282-1D0F9CBB3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7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32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55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9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15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22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D9AFA-8D08-880E-8CF1-64FC807EB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524B0A-2D96-6CA6-3D0C-E26189D26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89A2E1-EF66-119D-6E9E-55C6B4AD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4A268-693F-0CF3-C5C5-3C0209703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85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35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60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6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6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2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E982-AAA7-C7B3-2EAE-6701DB98D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7AFAA4-8251-E20F-37DD-293C45565D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F92ECD-ADC1-204C-6637-849906E8E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CF755D-60BC-6868-D773-2B5183801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676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FEAEF-BF3E-79CD-23CA-C89C52846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E4CD4-8B28-A1D0-7E36-33163CB67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B5590F-BB5A-748A-AC12-FFC375E67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E46E7-A818-9D5D-D32A-F2255C42EB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371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23948-FB3A-8E4A-1C51-54602131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7D86F1-EA6B-B819-25D3-C6C82EFDF6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46DBA-143B-E7B5-1987-49C57B752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88D2F-412F-4ED8-7F88-F737C4A44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92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C1DC2-A6F9-B7EF-4D61-F4995D463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5ED98-B7B0-DF15-999F-0DEF46CA5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2BCBD-7BB3-3BBB-CDE5-D998CAC41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14050-F7F8-B254-A65C-AF1BB0A42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CEFD-E338-383C-00A2-61AF62C8F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A9AD36-B00A-8E6F-2A51-4FA2BFC6D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86138" y="887413"/>
            <a:ext cx="3462337" cy="23971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0AB7D-79D0-F162-6ECE-C5C14A35F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CE9FC-A8E1-D382-E3F1-780271443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2A6BB-A034-449B-8CF7-28F7623DA9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93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9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6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4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8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1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1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11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1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94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71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57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E63E18-2DDA-4118-B136-ADB399365081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B06616-60AD-4705-BAD2-739D4CCBF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0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.png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E6512E-4A10-17D5-872B-EBC1F45507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866520"/>
              </p:ext>
            </p:extLst>
          </p:nvPr>
        </p:nvGraphicFramePr>
        <p:xfrm>
          <a:off x="381000" y="857259"/>
          <a:ext cx="9144000" cy="5087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905496" progId="Excel.Sheet.12">
                  <p:embed/>
                </p:oleObj>
              </mc:Choice>
              <mc:Fallback>
                <p:oleObj name="Worksheet" r:id="rId3" imgW="12373029" imgH="690549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9"/>
                        <a:ext cx="9144000" cy="5087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2EC2A8B-291D-77CF-3EE1-DB3C85B858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3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FE384E-4B0C-E925-17BA-79CE5EE5C4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948" y="2605547"/>
            <a:ext cx="3081386" cy="205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54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BEBDE851-C5A1-55FE-C7B5-CD290486DB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767426"/>
              </p:ext>
            </p:extLst>
          </p:nvPr>
        </p:nvGraphicFramePr>
        <p:xfrm>
          <a:off x="381000" y="1745465"/>
          <a:ext cx="9144000" cy="4356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6810272" progId="Excel.Sheet.12">
                  <p:embed/>
                </p:oleObj>
              </mc:Choice>
              <mc:Fallback>
                <p:oleObj name="Worksheet" r:id="rId3" imgW="14296913" imgH="681027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5"/>
                        <a:ext cx="9144000" cy="43564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874D7F7-B137-3BE1-650B-833443B452B7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346268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6609-6D79-78C7-0028-6EC8C7936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4788715E-37F1-D3A8-986E-B9EF479163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859997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5B7471F9-D8C2-6CD1-88CD-274D6111F170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90175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C312D-B064-4AED-8C7F-63D46A2E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B3BFFF09-27EA-9E1F-396A-BBC137A5C9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2979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21A6AC7D-84EB-F56B-608B-D9132F90AE8B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842208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6FF7D-93F4-D50E-6D80-E36178007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311718D-5AA0-B8E7-5496-60670939C8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532211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3BFFF09-27EA-9E1F-396A-BBC137A5C9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775D66E2-6EC0-D2D7-71B6-810985E79227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240949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01C6B-BA6E-04AD-A429-66BBEA74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DC2947-7141-F174-C476-D60F2E26F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5537830"/>
              </p:ext>
            </p:extLst>
          </p:nvPr>
        </p:nvGraphicFramePr>
        <p:xfrm>
          <a:off x="381000" y="857250"/>
          <a:ext cx="9144000" cy="5087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905496" progId="Excel.Sheet.12">
                  <p:embed/>
                </p:oleObj>
              </mc:Choice>
              <mc:Fallback>
                <p:oleObj name="Worksheet" r:id="rId3" imgW="12373029" imgH="6905496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8E6512E-4A10-17D5-872B-EBC1F45507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0"/>
                        <a:ext cx="9144000" cy="50878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6262D08-2D9F-1D62-44EE-A01F6569C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3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8DF3D9-CAF7-3DFB-9165-9EF6552245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613" y="4163870"/>
            <a:ext cx="2139410" cy="151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7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D1B53-4071-B7DD-E828-BB8EA386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C5947969-7E51-0F36-F815-918D73341D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124171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EBDE851-C5A1-55FE-C7B5-CD290486DB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BAEF34D5-EA59-79C8-CCCF-3A98C50BF032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76706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C171C-B705-2FE6-3235-41674D472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A1FFF1AE-8B4E-317C-C7A7-D47B1A580C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222236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C5947969-7E51-0F36-F815-918D73341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56F257FF-39A3-8213-27DF-4A51AC74DDA5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56592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948C4-45F0-F5E9-22C8-48926DF6F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1A833955-B2AF-4736-3F5D-059A3EB8E0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4458909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B3BFFF09-27EA-9E1F-396A-BBC137A5C9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3A6E09A3-FE39-1EF3-A6C3-DE25DF34582F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386457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04700-F760-23E4-C390-3B1ECD48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D0491CD5-016B-2F66-4FE7-93CC580D96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310655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311718D-5AA0-B8E7-5496-60670939C8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6693B4F0-99A5-72AF-A06A-5C71EDE4394F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4231287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9B81A-F8D7-7C6E-4053-05EDCEDC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018564AC-4273-F2F0-7FA4-62E58A2CA9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5512413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0491CD5-016B-2F66-4FE7-93CC580D96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16372F5-A737-5025-6A26-B85BA8786AD6}"/>
              </a:ext>
            </a:extLst>
          </p:cNvPr>
          <p:cNvSpPr txBox="1"/>
          <p:nvPr/>
        </p:nvSpPr>
        <p:spPr>
          <a:xfrm>
            <a:off x="378713" y="856752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BLACK 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EDITION</a:t>
            </a:r>
            <a:endParaRPr lang="hr-HR" sz="4126" b="1" dirty="0">
              <a:solidFill>
                <a:srgbClr val="2D3093"/>
              </a:solidFill>
              <a:latin typeface="Montserrat" panose="00000500000000000000" pitchFamily="2" charset="0"/>
            </a:endParaRP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ELEGANCE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242493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9E625-29EB-C624-E2E5-34DF62689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53382AE-F61E-5C44-831B-F6816B405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603680"/>
              </p:ext>
            </p:extLst>
          </p:nvPr>
        </p:nvGraphicFramePr>
        <p:xfrm>
          <a:off x="381006" y="857259"/>
          <a:ext cx="9144002" cy="5092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7096292" progId="Excel.Sheet.12">
                  <p:embed/>
                </p:oleObj>
              </mc:Choice>
              <mc:Fallback>
                <p:oleObj name="Worksheet" r:id="rId3" imgW="12373029" imgH="7096292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CA1C8A0-1B12-DBDF-AD9F-19851B7A87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6" y="857259"/>
                        <a:ext cx="9144002" cy="5092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ED0424C-07DC-C5CA-212C-B6E5D466C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655701"/>
            <a:ext cx="3458718" cy="13450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11BD2D-BF4F-C223-3F2C-032C6AF78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9819" y="4107951"/>
            <a:ext cx="2062204" cy="145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7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3E1DF-D0EE-269F-A83F-BA1B5E06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4966420E-0E3F-7B86-8487-3E4C51E50B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463740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C5947969-7E51-0F36-F815-918D73341D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736487BF-749C-94E3-32D9-433C0C64DBD3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8713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895B1-46E8-D805-AFA6-23318ADD5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56DFA0F8-6A0C-2A85-EA95-E22FCED3FA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989192"/>
              </p:ext>
            </p:extLst>
          </p:nvPr>
        </p:nvGraphicFramePr>
        <p:xfrm>
          <a:off x="381010" y="1745464"/>
          <a:ext cx="9138047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87543" imgH="7010451" progId="Excel.Sheet.12">
                  <p:embed/>
                </p:oleObj>
              </mc:Choice>
              <mc:Fallback>
                <p:oleObj name="Worksheet" r:id="rId3" imgW="1428754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4966420E-0E3F-7B86-8487-3E4C51E50B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10" y="1745464"/>
                        <a:ext cx="9138047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9D28018C-9593-278E-4112-934C2F89E05D}"/>
              </a:ext>
            </a:extLst>
          </p:cNvPr>
          <p:cNvSpPr txBox="1"/>
          <p:nvPr/>
        </p:nvSpPr>
        <p:spPr>
          <a:xfrm>
            <a:off x="378715" y="856751"/>
            <a:ext cx="457428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592277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F73F9-4BDA-F077-4850-DF979208A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8A41BD6B-154D-A380-C830-41B58E63AE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210192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1A833955-B2AF-4736-3F5D-059A3EB8E0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93411E2-C7F1-75DB-E45F-0F477B3C0EE4}"/>
              </a:ext>
            </a:extLst>
          </p:cNvPr>
          <p:cNvSpPr txBox="1"/>
          <p:nvPr/>
        </p:nvSpPr>
        <p:spPr>
          <a:xfrm>
            <a:off x="378715" y="856751"/>
            <a:ext cx="4574286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48911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8C1C0-F8E2-6574-2688-92F5C263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245FAD51-B4C5-99D5-20CC-083E3CE75A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276826"/>
              </p:ext>
            </p:extLst>
          </p:nvPr>
        </p:nvGraphicFramePr>
        <p:xfrm>
          <a:off x="381000" y="1745466"/>
          <a:ext cx="9144000" cy="4496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29566" progId="Excel.Sheet.12">
                  <p:embed/>
                </p:oleObj>
              </mc:Choice>
              <mc:Fallback>
                <p:oleObj name="Worksheet" r:id="rId3" imgW="14296913" imgH="7029566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0491CD5-016B-2F66-4FE7-93CC580D96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6"/>
                        <a:ext cx="9144000" cy="4496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197D96B-CF15-2DCF-A401-1B925A501F02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70248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7F6D-3740-EF09-3BA3-16BBF40C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0D85858-CA9E-D905-CC2A-F61C7C9BBE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208013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018564AC-4273-F2F0-7FA4-62E58A2CA9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CD237A6-B953-BC8A-5C14-2C7851983348}"/>
              </a:ext>
            </a:extLst>
          </p:cNvPr>
          <p:cNvSpPr txBox="1"/>
          <p:nvPr/>
        </p:nvSpPr>
        <p:spPr>
          <a:xfrm>
            <a:off x="378713" y="856752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BLACK 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EDITION</a:t>
            </a:r>
            <a:endParaRPr lang="hr-HR" sz="4126" b="1" dirty="0">
              <a:solidFill>
                <a:srgbClr val="2D3093"/>
              </a:solidFill>
              <a:latin typeface="Montserrat" panose="00000500000000000000" pitchFamily="2" charset="0"/>
            </a:endParaRP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ELEGANCE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675599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FF39C-A817-875D-D5AE-D6778F065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C00A72F-C6A4-6963-D71B-AC34753283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506427"/>
              </p:ext>
            </p:extLst>
          </p:nvPr>
        </p:nvGraphicFramePr>
        <p:xfrm>
          <a:off x="381000" y="857250"/>
          <a:ext cx="9144000" cy="478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373029" imgH="6677167" progId="Excel.Sheet.12">
                  <p:embed/>
                </p:oleObj>
              </mc:Choice>
              <mc:Fallback>
                <p:oleObj name="Worksheet" r:id="rId3" imgW="12373029" imgH="6677167" progId="Excel.Sheet.12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53382AE-F61E-5C44-831B-F6816B405F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857250"/>
                        <a:ext cx="9144000" cy="4789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7F004663-D74E-EE4B-AB1C-DE779C357B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282" y="4478692"/>
            <a:ext cx="3458718" cy="13450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C3486-158F-D668-4763-48AAA4EE49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01" y="2586873"/>
            <a:ext cx="2926080" cy="206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6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7D0D-C274-9B53-9599-09B99445A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EAA92CA7-9E86-D1A2-308F-1C938238DF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4964278"/>
              </p:ext>
            </p:extLst>
          </p:nvPr>
        </p:nvGraphicFramePr>
        <p:xfrm>
          <a:off x="381000" y="1746250"/>
          <a:ext cx="9444038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763656" imgH="7010451" progId="Excel.Sheet.12">
                  <p:embed/>
                </p:oleObj>
              </mc:Choice>
              <mc:Fallback>
                <p:oleObj name="Worksheet" r:id="rId3" imgW="14763656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4966420E-0E3F-7B86-8487-3E4C51E50B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444038" cy="44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CC3C1F29-A6BC-0D88-6065-55522D4E4A59}"/>
              </a:ext>
            </a:extLst>
          </p:cNvPr>
          <p:cNvSpPr txBox="1"/>
          <p:nvPr/>
        </p:nvSpPr>
        <p:spPr>
          <a:xfrm>
            <a:off x="378714" y="856751"/>
            <a:ext cx="9021318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PREMIUM (GL i GL+)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PAKETI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058027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E0E07-8DC6-ED62-28AD-6AE1947E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88E7F083-533B-374B-7F40-0BA9BE73D7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154100"/>
              </p:ext>
            </p:extLst>
          </p:nvPr>
        </p:nvGraphicFramePr>
        <p:xfrm>
          <a:off x="381000" y="1746250"/>
          <a:ext cx="9253538" cy="448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468341" imgH="7010451" progId="Excel.Sheet.12">
                  <p:embed/>
                </p:oleObj>
              </mc:Choice>
              <mc:Fallback>
                <p:oleObj name="Worksheet" r:id="rId3" imgW="14468341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56DFA0F8-6A0C-2A85-EA95-E22FCED3FA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253538" cy="4484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6D7943A-3BE4-9FA2-B9AB-BAA86E1E6B1A}"/>
              </a:ext>
            </a:extLst>
          </p:cNvPr>
          <p:cNvSpPr txBox="1"/>
          <p:nvPr/>
        </p:nvSpPr>
        <p:spPr>
          <a:xfrm>
            <a:off x="378715" y="856751"/>
            <a:ext cx="9138046" cy="911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PREMIUM (GL i GL+)</a:t>
            </a:r>
          </a:p>
          <a:p>
            <a:r>
              <a:rPr lang="hr-HR" sz="1200" b="1" dirty="0">
                <a:latin typeface="Montserrat" panose="00000500000000000000" pitchFamily="2" charset="0"/>
              </a:rPr>
              <a:t> OSNOVNI PAKETI OPREME</a:t>
            </a:r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561944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76445-6F85-1EA6-F56B-2251123F4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3A2F5E49-09C1-3511-4CA9-28BE589CD5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8389240"/>
              </p:ext>
            </p:extLst>
          </p:nvPr>
        </p:nvGraphicFramePr>
        <p:xfrm>
          <a:off x="381000" y="1745464"/>
          <a:ext cx="9144000" cy="4485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10451" progId="Excel.Sheet.12">
                  <p:embed/>
                </p:oleObj>
              </mc:Choice>
              <mc:Fallback>
                <p:oleObj name="Worksheet" r:id="rId3" imgW="14296913" imgH="701045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8A41BD6B-154D-A380-C830-41B58E63AE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5464"/>
                        <a:ext cx="9144000" cy="44850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EF734D04-8588-4BA1-A977-C06BF378C35E}"/>
              </a:ext>
            </a:extLst>
          </p:cNvPr>
          <p:cNvSpPr txBox="1"/>
          <p:nvPr/>
        </p:nvSpPr>
        <p:spPr>
          <a:xfrm>
            <a:off x="378714" y="856751"/>
            <a:ext cx="8939021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COMFORT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i </a:t>
            </a: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PREMIUM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(GL i GL+)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OSNOVNI PAKETI OPREME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2802789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29DD3-6546-EA78-A4E5-1E886FC93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911F4609-1ED0-429B-AC55-BB76C9C23C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934105"/>
              </p:ext>
            </p:extLst>
          </p:nvPr>
        </p:nvGraphicFramePr>
        <p:xfrm>
          <a:off x="381000" y="1746250"/>
          <a:ext cx="9144000" cy="447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4296913" imgH="7000721" progId="Excel.Sheet.12">
                  <p:embed/>
                </p:oleObj>
              </mc:Choice>
              <mc:Fallback>
                <p:oleObj name="Worksheet" r:id="rId3" imgW="14296913" imgH="7000721" progId="Excel.Sheet.12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245FAD51-B4C5-99D5-20CC-083E3CE75A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1746250"/>
                        <a:ext cx="9144000" cy="4476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F2264971-CB27-EC65-9107-1A0ADB85F693}"/>
              </a:ext>
            </a:extLst>
          </p:cNvPr>
          <p:cNvSpPr txBox="1"/>
          <p:nvPr/>
        </p:nvSpPr>
        <p:spPr>
          <a:xfrm>
            <a:off x="378713" y="856751"/>
            <a:ext cx="5721858" cy="96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en-US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ELEGANCE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 (</a:t>
            </a:r>
            <a:r>
              <a:rPr lang="hr-HR" sz="4126" b="1" dirty="0" err="1">
                <a:solidFill>
                  <a:srgbClr val="2D3093"/>
                </a:solidFill>
                <a:latin typeface="Montserrat" panose="00000500000000000000" pitchFamily="2" charset="0"/>
              </a:rPr>
              <a:t>GLX</a:t>
            </a:r>
            <a:r>
              <a:rPr lang="hr-HR" sz="4126" b="1" dirty="0">
                <a:solidFill>
                  <a:srgbClr val="2D3093"/>
                </a:solidFill>
                <a:latin typeface="Montserrat" panose="00000500000000000000" pitchFamily="2" charset="0"/>
              </a:rPr>
              <a:t>)</a:t>
            </a:r>
          </a:p>
          <a:p>
            <a:pPr defTabSz="685818">
              <a:defRPr/>
            </a:pP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DODATNO NA OPREMU </a:t>
            </a:r>
            <a:r>
              <a:rPr lang="hr-HR" sz="1200" b="1" dirty="0" err="1">
                <a:solidFill>
                  <a:prstClr val="black"/>
                </a:solidFill>
                <a:latin typeface="Montserrat" panose="00000500000000000000" pitchFamily="2" charset="0"/>
              </a:rPr>
              <a:t>COMFORT</a:t>
            </a:r>
            <a:r>
              <a:rPr lang="hr-HR" sz="1200" b="1" dirty="0">
                <a:solidFill>
                  <a:prstClr val="black"/>
                </a:solidFill>
                <a:latin typeface="Montserrat" panose="00000500000000000000" pitchFamily="2" charset="0"/>
              </a:rPr>
              <a:t> i PREMIUM</a:t>
            </a:r>
            <a:endParaRPr lang="en-US" sz="375" dirty="0">
              <a:solidFill>
                <a:prstClr val="black"/>
              </a:solidFill>
              <a:latin typeface="Aptos" panose="02110004020202020204"/>
            </a:endParaRPr>
          </a:p>
          <a:p>
            <a:endParaRPr lang="en-US" sz="375" dirty="0"/>
          </a:p>
        </p:txBody>
      </p:sp>
    </p:spTree>
    <p:extLst>
      <p:ext uri="{BB962C8B-B14F-4D97-AF65-F5344CB8AC3E}">
        <p14:creationId xmlns:p14="http://schemas.microsoft.com/office/powerpoint/2010/main" val="1536429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2002</TotalTime>
  <Words>185</Words>
  <Application>Microsoft Office PowerPoint</Application>
  <PresentationFormat>A4 Paper (210x297 mm)</PresentationFormat>
  <Paragraphs>58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Montserrat</vt:lpstr>
      <vt:lpstr>Office Theme</vt:lpstr>
      <vt:lpstr>Worksheet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Starcevic Zeljko</dc:creator>
  <cp:lastModifiedBy>Starcevic Zeljko</cp:lastModifiedBy>
  <cp:revision>59</cp:revision>
  <cp:lastPrinted>2026-04-07T09:56:40Z</cp:lastPrinted>
  <dcterms:created xsi:type="dcterms:W3CDTF">2026-03-20T13:31:39Z</dcterms:created>
  <dcterms:modified xsi:type="dcterms:W3CDTF">2026-10-14T07:22:20Z</dcterms:modified>
</cp:coreProperties>
</file>